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68" r:id="rId5"/>
    <p:sldId id="267" r:id="rId6"/>
    <p:sldId id="257" r:id="rId7"/>
    <p:sldId id="260" r:id="rId8"/>
    <p:sldId id="261" r:id="rId9"/>
    <p:sldId id="263" r:id="rId10"/>
    <p:sldId id="262" r:id="rId11"/>
    <p:sldId id="259" r:id="rId12"/>
    <p:sldId id="265" r:id="rId13"/>
    <p:sldId id="258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40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11BE71-14E4-48E5-A5DF-C4EF562F5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1FEA371-B921-4E56-9D1C-F11B8A3AAA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85E674-F0BF-4DB0-B0EF-E86AD1FF9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BABE-BD08-4FF7-9A3C-4D324C2ECBDD}" type="datetimeFigureOut">
              <a:rPr lang="de-DE" smtClean="0"/>
              <a:t>19.04.2022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0E0D29-35EB-4AC7-A2BB-2F0C7D348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CCE35C-01C4-4BF8-9DAE-2FC6EC376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7496-219F-4A84-B8E6-C24C3211E6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8949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0B980F-1B6E-4170-B4F3-A31D1B424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0E81EB2-6A52-491C-8415-3CCCAC56B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3E1296-A514-4BE2-8113-78B5220F6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BABE-BD08-4FF7-9A3C-4D324C2ECBDD}" type="datetimeFigureOut">
              <a:rPr lang="de-DE" smtClean="0"/>
              <a:t>19.04.2022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E8A8D2-3F02-4F64-8BA9-6257E4BFA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D14483-E064-4077-9D02-DEF8A3A4F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7496-219F-4A84-B8E6-C24C3211E6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5940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8730D46-9C10-49D8-A217-429CB9D73F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65B73C2-EBF9-4ECE-829E-10213DCD6B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4F2429-2303-45E8-BB9C-43EDBF36B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BABE-BD08-4FF7-9A3C-4D324C2ECBDD}" type="datetimeFigureOut">
              <a:rPr lang="de-DE" smtClean="0"/>
              <a:t>19.04.2022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FC1F1F-4A85-4BAF-92EA-07E7E030E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340F89-10F6-43B3-922F-9E29AF3BA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7496-219F-4A84-B8E6-C24C3211E6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0816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7CF771-6AEE-4909-9A81-7D56BC8C8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5DE8CA-437D-4A2D-AAEE-1479A6214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03861F-C39E-4E59-8F0F-17BBBB103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BABE-BD08-4FF7-9A3C-4D324C2ECBDD}" type="datetimeFigureOut">
              <a:rPr lang="de-DE" smtClean="0"/>
              <a:t>19.04.2022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CCE93A-9363-4E2B-9CC8-40F214D66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2CAFAE7-B894-4713-BC17-60C9C855A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7496-219F-4A84-B8E6-C24C3211E6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1205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A5366D-6863-4E6F-938D-96871FCAF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5318F6F-C946-4084-9B46-4BF84DF39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8FB62E-C38A-4898-9AB2-D85F8EB2C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BABE-BD08-4FF7-9A3C-4D324C2ECBDD}" type="datetimeFigureOut">
              <a:rPr lang="de-DE" smtClean="0"/>
              <a:t>19.04.2022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AA693F-1472-4D78-B8CD-C7CCD2FE4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F379ED-3E77-4D57-B7E9-1C22BB21E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7496-219F-4A84-B8E6-C24C3211E6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8059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36581B-3DDE-4F3F-81E4-CC00207F7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84D7E9-552B-4E2D-82B2-322C476E41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7FF9B04-7B2A-4B67-9BAC-A7D4E6F095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1B4AB9D-1B30-44E3-BE15-AE9F85A02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BABE-BD08-4FF7-9A3C-4D324C2ECBDD}" type="datetimeFigureOut">
              <a:rPr lang="de-DE" smtClean="0"/>
              <a:t>19.04.2022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B53D8F9-9DDC-4DF4-8EC6-E09210BEC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57B7AAE-272B-47A1-B890-A9EC38F43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7496-219F-4A84-B8E6-C24C3211E6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2527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BCEA10-6D67-42D5-850E-D6E9B2D6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1829F38-EB2B-41A5-B488-974FF7257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E962AFC-4C4A-49AC-BB99-65B6FC3B5A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6235E2-19FA-45EB-9C59-50DF810CFB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2FD932E-7609-4E4C-A8B6-DDC03B2EEA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7915C00-952A-472E-A404-D16FD8C68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BABE-BD08-4FF7-9A3C-4D324C2ECBDD}" type="datetimeFigureOut">
              <a:rPr lang="de-DE" smtClean="0"/>
              <a:t>19.04.2022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C317E8D-5AE4-49AD-91C2-1D9C598B7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CF5B668-775F-491B-B7FA-943751A01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7496-219F-4A84-B8E6-C24C3211E6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8767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793D65-9A73-4B88-A6D4-C43CB0E2A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8A18628-3D61-49FA-84B4-C0F9F1735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BABE-BD08-4FF7-9A3C-4D324C2ECBDD}" type="datetimeFigureOut">
              <a:rPr lang="de-DE" smtClean="0"/>
              <a:t>19.04.2022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12175B-3FCD-465B-B87F-ED98A95CF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2DAC6D7-D409-49AD-BCA6-BDE727C7D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7496-219F-4A84-B8E6-C24C3211E6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0536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6AB731B-7569-4DE0-91AA-F2093213B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BABE-BD08-4FF7-9A3C-4D324C2ECBDD}" type="datetimeFigureOut">
              <a:rPr lang="de-DE" smtClean="0"/>
              <a:t>19.04.2022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B21F696-3EA2-4F08-9EEC-D15A3DF12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5553A8A-E1EF-48D9-82ED-6FED15D56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7496-219F-4A84-B8E6-C24C3211E6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7852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B23196-25CA-4DF9-87EE-377309BD8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696D5E-46A6-43D6-B59E-DA04B42AC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7F1D7A9-9E3E-4978-8EE4-A6105B75D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1C00C6E-357C-4097-98C4-F1A2D618F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BABE-BD08-4FF7-9A3C-4D324C2ECBDD}" type="datetimeFigureOut">
              <a:rPr lang="de-DE" smtClean="0"/>
              <a:t>19.04.2022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2CAC00C-200F-4C77-8DB6-FECBD0735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92CB17F-D2C2-4210-85BD-FC14E867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7496-219F-4A84-B8E6-C24C3211E6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94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20846-4665-46FF-B265-B12DD2A11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63EB9BB-1082-4CA6-8B9F-B978C81CF1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932502C-A62C-49A1-863C-37E231B761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A6EF0D0-9B16-4CB6-8548-CF8841925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BABE-BD08-4FF7-9A3C-4D324C2ECBDD}" type="datetimeFigureOut">
              <a:rPr lang="de-DE" smtClean="0"/>
              <a:t>19.04.2022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C935EFF-4A86-4BAD-BEA7-0E0A4E354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D12EA4A-C4D9-4D56-8E65-531B9D020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7496-219F-4A84-B8E6-C24C3211E6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453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33F5FF0-34BF-4D8F-8E30-D198CC618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BCC0B80-BFCC-4803-82A2-412129860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B22238-992D-4017-9500-E356275E90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8BABE-BD08-4FF7-9A3C-4D324C2ECBDD}" type="datetimeFigureOut">
              <a:rPr lang="de-DE" smtClean="0"/>
              <a:t>19.04.2022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BF8F66-4316-44FD-9F6D-B58EDFA648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423818-A4DB-4170-A6AC-AF727DAC3F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57496-219F-4A84-B8E6-C24C3211E6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656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ethe.de/prj/mwd/de/ukraine.html" TargetMode="External"/><Relationship Id="rId7" Type="http://schemas.openxmlformats.org/officeDocument/2006/relationships/hyperlink" Target="https://www.klett-sprachen.de/netzwerk/r-1/187#reiter=mediathek&amp;dl_niveau_str=A1&amp;dl_kategorie=48" TargetMode="External"/><Relationship Id="rId2" Type="http://schemas.openxmlformats.org/officeDocument/2006/relationships/hyperlink" Target="https://www.onleihe.de/goethe-institut/frontend/mediaList,0-123-0-101-0-0-0-0-0-0-0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deutsch-lernen.com/d_index.php" TargetMode="External"/><Relationship Id="rId5" Type="http://schemas.openxmlformats.org/officeDocument/2006/relationships/hyperlink" Target="https://learngerman.dw.com/de/nicos-weg/c-36519687" TargetMode="External"/><Relationship Id="rId4" Type="http://schemas.openxmlformats.org/officeDocument/2006/relationships/hyperlink" Target="https://www.germany4ukraine.de/hilfeportal-d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link.springer.com/book/10.1007/978-3-662-56270-3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hs-lernportal.de/wws/9.php#/wws/home.php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channel/UCXxPap10Y-etuCddGkAM4Xg/featured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telc.net/pruefungsteilnehmende/sprachpruefungen.html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mf.de/DE/Startseite/startseite_node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E61984C5-EB37-46D3-8A77-07F7FB31FC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7" b="24845"/>
          <a:stretch/>
        </p:blipFill>
        <p:spPr>
          <a:xfrm>
            <a:off x="0" y="0"/>
            <a:ext cx="12335097" cy="435586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D6AAFB3-35F1-48D8-BB5B-AFFC1D91D3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6509" y="4223010"/>
            <a:ext cx="9144000" cy="2387600"/>
          </a:xfrm>
        </p:spPr>
        <p:txBody>
          <a:bodyPr/>
          <a:lstStyle/>
          <a:p>
            <a:r>
              <a:rPr lang="de-DE" dirty="0"/>
              <a:t>HERZLICH WILLKOMMEN!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9F6736F-8C01-475C-B52C-0F4CE6F5E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16191"/>
            <a:ext cx="9144000" cy="936711"/>
          </a:xfrm>
        </p:spPr>
        <p:txBody>
          <a:bodyPr/>
          <a:lstStyle/>
          <a:p>
            <a:r>
              <a:rPr lang="ru-RU" sz="6000" dirty="0">
                <a:latin typeface="+mj-lt"/>
                <a:ea typeface="+mj-ea"/>
                <a:cs typeface="+mj-cs"/>
              </a:rPr>
              <a:t>Добро пожаловать</a:t>
            </a:r>
            <a:r>
              <a:rPr lang="de-DE" sz="6000" dirty="0">
                <a:latin typeface="+mj-lt"/>
                <a:ea typeface="+mj-ea"/>
                <a:cs typeface="+mj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59075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F9109F3-21B4-406B-AC5C-4E2995209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525087"/>
            <a:ext cx="120586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80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68E31F68-9530-463D-B374-3113B65B8753}"/>
              </a:ext>
            </a:extLst>
          </p:cNvPr>
          <p:cNvSpPr txBox="1"/>
          <p:nvPr/>
        </p:nvSpPr>
        <p:spPr>
          <a:xfrm>
            <a:off x="1095202" y="836461"/>
            <a:ext cx="60973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hlinkClick r:id="rId2"/>
              </a:rPr>
              <a:t>https://www.onleihe.de/goethe-institut/frontend/mediaList,0-123-0-101-0-0-0-0-0-0-0.html#</a:t>
            </a:r>
            <a:endParaRPr lang="de-DE" dirty="0"/>
          </a:p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911E64D-C8E3-4D86-BA9C-9C8C7DAA741B}"/>
              </a:ext>
            </a:extLst>
          </p:cNvPr>
          <p:cNvSpPr txBox="1"/>
          <p:nvPr/>
        </p:nvSpPr>
        <p:spPr>
          <a:xfrm>
            <a:off x="1095202" y="1881047"/>
            <a:ext cx="60973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hlinkClick r:id="rId3"/>
              </a:rPr>
              <a:t>https://www.goethe.de/prj/mwd/de/ukraine.html</a:t>
            </a:r>
            <a:endParaRPr lang="de-DE" dirty="0"/>
          </a:p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1B67F53-61A0-4179-BA12-4F955A885BAF}"/>
              </a:ext>
            </a:extLst>
          </p:cNvPr>
          <p:cNvSpPr txBox="1"/>
          <p:nvPr/>
        </p:nvSpPr>
        <p:spPr>
          <a:xfrm>
            <a:off x="1095202" y="2778821"/>
            <a:ext cx="60973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hlinkClick r:id="rId4"/>
              </a:rPr>
              <a:t>https://www.germany4ukraine.de/hilfeportal-de</a:t>
            </a:r>
            <a:endParaRPr lang="de-DE" dirty="0"/>
          </a:p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23E8370-807C-44BD-BCAA-838BBCD0E107}"/>
              </a:ext>
            </a:extLst>
          </p:cNvPr>
          <p:cNvSpPr txBox="1"/>
          <p:nvPr/>
        </p:nvSpPr>
        <p:spPr>
          <a:xfrm>
            <a:off x="1020387" y="3676595"/>
            <a:ext cx="60973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hlinkClick r:id="rId5"/>
              </a:rPr>
              <a:t>https://learngerman.dw.com/de/nicos-weg/c-36519687</a:t>
            </a:r>
            <a:endParaRPr lang="de-DE" dirty="0"/>
          </a:p>
          <a:p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C93C8B9-B6B6-4698-9EC0-C33D0C34529F}"/>
              </a:ext>
            </a:extLst>
          </p:cNvPr>
          <p:cNvSpPr txBox="1"/>
          <p:nvPr/>
        </p:nvSpPr>
        <p:spPr>
          <a:xfrm>
            <a:off x="1095202" y="466585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hlinkClick r:id="rId6"/>
              </a:rPr>
              <a:t>https://www.deutsch-lernen.com/d_index.php</a:t>
            </a:r>
            <a:endParaRPr lang="de-DE" dirty="0"/>
          </a:p>
          <a:p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993E573-4DFE-4F77-BD36-E45D2320C1AD}"/>
              </a:ext>
            </a:extLst>
          </p:cNvPr>
          <p:cNvSpPr txBox="1"/>
          <p:nvPr/>
        </p:nvSpPr>
        <p:spPr>
          <a:xfrm>
            <a:off x="893379" y="5563631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hlinkClick r:id="rId7"/>
              </a:rPr>
              <a:t>https://www.klett-sprachen.de/netzwerk/r-1/187#reiter=mediathek&amp;dl_niveau_str=A1&amp;dl_kategorie=48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2244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577EDE27-C161-40F5-BE99-F607E4E14DB5}"/>
              </a:ext>
            </a:extLst>
          </p:cNvPr>
          <p:cNvSpPr txBox="1"/>
          <p:nvPr/>
        </p:nvSpPr>
        <p:spPr>
          <a:xfrm>
            <a:off x="567559" y="50376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hlinkClick r:id="rId2"/>
              </a:rPr>
              <a:t>https://link.springer.com/book/10.1007/978-3-662-56270-3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2943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20E0B2C2-840E-4615-A47B-E28A249E1FF0}"/>
              </a:ext>
            </a:extLst>
          </p:cNvPr>
          <p:cNvSpPr txBox="1"/>
          <p:nvPr/>
        </p:nvSpPr>
        <p:spPr>
          <a:xfrm>
            <a:off x="557048" y="3244334"/>
            <a:ext cx="114247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5400" dirty="0"/>
              <a:t>https://freikirche-hl.de/deutschkurs/</a:t>
            </a:r>
          </a:p>
        </p:txBody>
      </p:sp>
    </p:spTree>
    <p:extLst>
      <p:ext uri="{BB962C8B-B14F-4D97-AF65-F5344CB8AC3E}">
        <p14:creationId xmlns:p14="http://schemas.microsoft.com/office/powerpoint/2010/main" val="3981283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95AE389-0FBF-4B4B-A118-7CFD6D0C4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71" y="477070"/>
            <a:ext cx="11147370" cy="600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97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454891C-50B2-49B8-B306-1E61561B5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67" y="130527"/>
            <a:ext cx="5022431" cy="6858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A346DCF-0B32-45A5-A0C0-F0C71EAB9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48251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49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026B03D-70BC-4E31-BF73-F078240E6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41" y="102610"/>
            <a:ext cx="12322716" cy="675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38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6E8E17D-902A-49DF-8A66-94C0F7ED5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73" y="0"/>
            <a:ext cx="48485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73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54B21DB-27D7-485C-A053-FEC79E629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94" y="788742"/>
            <a:ext cx="12192000" cy="571277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619A0E1-458F-4AD4-B2ED-5E2A77E6A23B}"/>
              </a:ext>
            </a:extLst>
          </p:cNvPr>
          <p:cNvSpPr txBox="1"/>
          <p:nvPr/>
        </p:nvSpPr>
        <p:spPr>
          <a:xfrm>
            <a:off x="515389" y="6159731"/>
            <a:ext cx="6650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3"/>
              </a:rPr>
              <a:t>https://www.vhs-lernportal.de/wws/9.php#/wws/home.php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3026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3C7E03ED-3AEB-43AB-8CF1-52F8F4C99ADC}"/>
              </a:ext>
            </a:extLst>
          </p:cNvPr>
          <p:cNvSpPr txBox="1"/>
          <p:nvPr/>
        </p:nvSpPr>
        <p:spPr>
          <a:xfrm>
            <a:off x="679566" y="5782533"/>
            <a:ext cx="60973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hlinkClick r:id="rId2"/>
              </a:rPr>
              <a:t>https://www.youtube.com/channel/UCXxPap10Y-etuCddGkAM4Xg/featured</a:t>
            </a:r>
            <a:endParaRPr lang="de-DE" dirty="0"/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2E4186B-C331-41CF-832F-F3F8FFE3E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582"/>
            <a:ext cx="12192000" cy="566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71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46A0AC2E-B46C-4A34-B54D-E06065045C43}"/>
              </a:ext>
            </a:extLst>
          </p:cNvPr>
          <p:cNvSpPr txBox="1"/>
          <p:nvPr/>
        </p:nvSpPr>
        <p:spPr>
          <a:xfrm>
            <a:off x="297180" y="5815784"/>
            <a:ext cx="60973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hlinkClick r:id="rId2"/>
              </a:rPr>
              <a:t>https://www.telc.net/pruefungsteilnehmende/sprachpruefungen.html</a:t>
            </a:r>
            <a:endParaRPr lang="de-DE" dirty="0"/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6C664DB-420E-4236-B5E4-8028191C5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44" y="133003"/>
            <a:ext cx="8985365" cy="520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423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29C6B4-B897-4DA7-AF49-3258B0973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Integrationskurs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E359F3DD-0D24-4FCE-A1A3-08EC59B3C0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0429" y="1592868"/>
            <a:ext cx="8125506" cy="4791833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C049182-BCCC-4E8D-9E3D-D1BC481D7DB7}"/>
              </a:ext>
            </a:extLst>
          </p:cNvPr>
          <p:cNvSpPr txBox="1"/>
          <p:nvPr/>
        </p:nvSpPr>
        <p:spPr>
          <a:xfrm>
            <a:off x="4586548" y="1592868"/>
            <a:ext cx="60973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hlinkClick r:id="rId3"/>
              </a:rPr>
              <a:t>https://www.bamf.de/DE/Startseite/startseite_node.html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7679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</Words>
  <Application>Microsoft Office PowerPoint</Application>
  <PresentationFormat>Breitbild</PresentationFormat>
  <Paragraphs>15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</vt:lpstr>
      <vt:lpstr>HERZLICH WILLKOMMEN!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Integrationskurs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WILLKOMMEN!</dc:title>
  <dc:creator>Anna Penner</dc:creator>
  <cp:lastModifiedBy>Anna Penner</cp:lastModifiedBy>
  <cp:revision>6</cp:revision>
  <dcterms:created xsi:type="dcterms:W3CDTF">2022-04-19T08:51:08Z</dcterms:created>
  <dcterms:modified xsi:type="dcterms:W3CDTF">2022-04-19T14:03:27Z</dcterms:modified>
</cp:coreProperties>
</file>